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2" r:id="rId6"/>
    <p:sldId id="260" r:id="rId7"/>
    <p:sldId id="271" r:id="rId8"/>
    <p:sldId id="262" r:id="rId9"/>
    <p:sldId id="263" r:id="rId10"/>
    <p:sldId id="264" r:id="rId11"/>
    <p:sldId id="273" r:id="rId12"/>
    <p:sldId id="274" r:id="rId13"/>
    <p:sldId id="275" r:id="rId14"/>
    <p:sldId id="277" r:id="rId15"/>
    <p:sldId id="267" r:id="rId16"/>
    <p:sldId id="281" r:id="rId17"/>
    <p:sldId id="268" r:id="rId18"/>
    <p:sldId id="276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709A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914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AD408C-A54D-4883-9164-A70B1002AC8F}" type="doc">
      <dgm:prSet loTypeId="urn:microsoft.com/office/officeart/2005/8/layout/vList5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CEA103BE-D347-45FF-AAAA-6BDC65CE08F6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Социально коммуникативное развитие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E71F7F5-20CF-40F0-B74B-FAB356F4C1FB}" type="parTrans" cxnId="{767C1B9C-A271-441D-8638-1508DEDEA671}">
      <dgm:prSet/>
      <dgm:spPr/>
      <dgm:t>
        <a:bodyPr/>
        <a:lstStyle/>
        <a:p>
          <a:endParaRPr lang="ru-RU"/>
        </a:p>
      </dgm:t>
    </dgm:pt>
    <dgm:pt modelId="{1F0EE13B-C1BE-4496-A2C0-8E08963015D2}" type="sibTrans" cxnId="{767C1B9C-A271-441D-8638-1508DEDEA671}">
      <dgm:prSet/>
      <dgm:spPr/>
      <dgm:t>
        <a:bodyPr/>
        <a:lstStyle/>
        <a:p>
          <a:endParaRPr lang="ru-RU"/>
        </a:p>
      </dgm:t>
    </dgm:pt>
    <dgm:pt modelId="{10E9383E-122F-4043-89DF-8A4D6DB3C276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Усвоение знаний, норм и ценностей, позволяющих ребенку чувствовать себя полноправным членом общества.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A107805-0F64-40C6-BC58-66B17588A72C}" type="parTrans" cxnId="{7237CB3F-5B7A-4D2A-97A7-82A59297883A}">
      <dgm:prSet/>
      <dgm:spPr/>
      <dgm:t>
        <a:bodyPr/>
        <a:lstStyle/>
        <a:p>
          <a:endParaRPr lang="ru-RU"/>
        </a:p>
      </dgm:t>
    </dgm:pt>
    <dgm:pt modelId="{D099EC3D-98C3-409F-975B-72FC3BFB82C0}" type="sibTrans" cxnId="{7237CB3F-5B7A-4D2A-97A7-82A59297883A}">
      <dgm:prSet/>
      <dgm:spPr/>
      <dgm:t>
        <a:bodyPr/>
        <a:lstStyle/>
        <a:p>
          <a:endParaRPr lang="ru-RU"/>
        </a:p>
      </dgm:t>
    </dgm:pt>
    <dgm:pt modelId="{A60426D7-0F10-4581-B4D3-C914F3345AEC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Речевое развитие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A6411D4-6CE6-4405-BC03-6ACBB95AE126}" type="parTrans" cxnId="{AEDAFA65-F88E-4C39-8E34-8411818D3E76}">
      <dgm:prSet/>
      <dgm:spPr/>
      <dgm:t>
        <a:bodyPr/>
        <a:lstStyle/>
        <a:p>
          <a:endParaRPr lang="ru-RU"/>
        </a:p>
      </dgm:t>
    </dgm:pt>
    <dgm:pt modelId="{3A9901BF-3F6E-4CE3-B21E-A0CF76DAF25D}" type="sibTrans" cxnId="{AEDAFA65-F88E-4C39-8E34-8411818D3E76}">
      <dgm:prSet/>
      <dgm:spPr/>
      <dgm:t>
        <a:bodyPr/>
        <a:lstStyle/>
        <a:p>
          <a:endParaRPr lang="ru-RU"/>
        </a:p>
      </dgm:t>
    </dgm:pt>
    <dgm:pt modelId="{325AA9B1-7EE5-40B8-8560-EF4402AE04C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Владение речью, обогащение активного словаря, развитие связной грамматической  правильной речи.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7E8A690-CBAD-4006-8950-F0D49221B6DA}" type="parTrans" cxnId="{0AE6F702-821C-4A4A-B2E3-02153B1EE90F}">
      <dgm:prSet/>
      <dgm:spPr/>
      <dgm:t>
        <a:bodyPr/>
        <a:lstStyle/>
        <a:p>
          <a:endParaRPr lang="ru-RU"/>
        </a:p>
      </dgm:t>
    </dgm:pt>
    <dgm:pt modelId="{B78A206B-7720-49DC-A398-FCAB609FCF36}" type="sibTrans" cxnId="{0AE6F702-821C-4A4A-B2E3-02153B1EE90F}">
      <dgm:prSet/>
      <dgm:spPr/>
      <dgm:t>
        <a:bodyPr/>
        <a:lstStyle/>
        <a:p>
          <a:endParaRPr lang="ru-RU"/>
        </a:p>
      </dgm:t>
    </dgm:pt>
    <dgm:pt modelId="{0AC842EF-11A8-4642-8A70-B77B9A41BB43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Художественно-эстетическое развитие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4A0B437-E7C6-4F7C-A5F8-7406193C2E08}" type="parTrans" cxnId="{56E12085-7BDA-487B-A7CA-3F129B0396F5}">
      <dgm:prSet/>
      <dgm:spPr/>
      <dgm:t>
        <a:bodyPr/>
        <a:lstStyle/>
        <a:p>
          <a:endParaRPr lang="ru-RU"/>
        </a:p>
      </dgm:t>
    </dgm:pt>
    <dgm:pt modelId="{FA72245E-91B7-47E5-B1B2-69F21E406534}" type="sibTrans" cxnId="{56E12085-7BDA-487B-A7CA-3F129B0396F5}">
      <dgm:prSet/>
      <dgm:spPr/>
      <dgm:t>
        <a:bodyPr/>
        <a:lstStyle/>
        <a:p>
          <a:endParaRPr lang="ru-RU"/>
        </a:p>
      </dgm:t>
    </dgm:pt>
    <dgm:pt modelId="{9DB7FD7B-7375-4C2D-9B8F-F6798E0C1AB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Формирует в ребенке представление об искусстве, музыке, художественной литературе, фольклоре. Стимулирует  к самостоятельной творческой деятельности. Развивает эстетическое отношение к миру прекрасного.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9806E6D-3EB2-4592-A651-C4D8B48A63AB}" type="parTrans" cxnId="{53D3621E-3CF6-4AFA-92AB-0979E44237C4}">
      <dgm:prSet/>
      <dgm:spPr/>
      <dgm:t>
        <a:bodyPr/>
        <a:lstStyle/>
        <a:p>
          <a:endParaRPr lang="ru-RU"/>
        </a:p>
      </dgm:t>
    </dgm:pt>
    <dgm:pt modelId="{E5894E43-1653-42FB-9391-F63809208220}" type="sibTrans" cxnId="{53D3621E-3CF6-4AFA-92AB-0979E44237C4}">
      <dgm:prSet/>
      <dgm:spPr/>
      <dgm:t>
        <a:bodyPr/>
        <a:lstStyle/>
        <a:p>
          <a:endParaRPr lang="ru-RU"/>
        </a:p>
      </dgm:t>
    </dgm:pt>
    <dgm:pt modelId="{E4DFE75F-9394-4186-8EA3-95DD3AEF209B}" type="pres">
      <dgm:prSet presAssocID="{31AD408C-A54D-4883-9164-A70B1002AC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87619A-E9E4-47B9-BD57-A1F48C993487}" type="pres">
      <dgm:prSet presAssocID="{CEA103BE-D347-45FF-AAAA-6BDC65CE08F6}" presName="linNode" presStyleCnt="0"/>
      <dgm:spPr/>
    </dgm:pt>
    <dgm:pt modelId="{8D1CFD8A-8718-4DD6-8AE1-6B4DC6A1C856}" type="pres">
      <dgm:prSet presAssocID="{CEA103BE-D347-45FF-AAAA-6BDC65CE08F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3E40C0-BE77-4E97-9397-FE68938C80BB}" type="pres">
      <dgm:prSet presAssocID="{CEA103BE-D347-45FF-AAAA-6BDC65CE08F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482FBE-2606-4450-9522-3C26C895BD97}" type="pres">
      <dgm:prSet presAssocID="{1F0EE13B-C1BE-4496-A2C0-8E08963015D2}" presName="sp" presStyleCnt="0"/>
      <dgm:spPr/>
    </dgm:pt>
    <dgm:pt modelId="{32FFE239-B612-4C6E-A05B-63975FCA327B}" type="pres">
      <dgm:prSet presAssocID="{A60426D7-0F10-4581-B4D3-C914F3345AEC}" presName="linNode" presStyleCnt="0"/>
      <dgm:spPr/>
    </dgm:pt>
    <dgm:pt modelId="{5350A45F-107D-4827-9695-BD8247C58906}" type="pres">
      <dgm:prSet presAssocID="{A60426D7-0F10-4581-B4D3-C914F3345AE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9DD9C-224F-4DD1-AE46-6CD364CD7070}" type="pres">
      <dgm:prSet presAssocID="{A60426D7-0F10-4581-B4D3-C914F3345AE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986D4-4F6F-4FC7-8AA1-E3C392E30D48}" type="pres">
      <dgm:prSet presAssocID="{3A9901BF-3F6E-4CE3-B21E-A0CF76DAF25D}" presName="sp" presStyleCnt="0"/>
      <dgm:spPr/>
    </dgm:pt>
    <dgm:pt modelId="{42005F09-30A6-47B4-A14C-D8FD66F834C9}" type="pres">
      <dgm:prSet presAssocID="{0AC842EF-11A8-4642-8A70-B77B9A41BB43}" presName="linNode" presStyleCnt="0"/>
      <dgm:spPr/>
    </dgm:pt>
    <dgm:pt modelId="{940AF8C9-C92E-4FB0-A108-2655EE7D0632}" type="pres">
      <dgm:prSet presAssocID="{0AC842EF-11A8-4642-8A70-B77B9A41BB4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71797-EB8B-4855-BF61-6D7AB5E2001D}" type="pres">
      <dgm:prSet presAssocID="{0AC842EF-11A8-4642-8A70-B77B9A41BB4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E6F702-821C-4A4A-B2E3-02153B1EE90F}" srcId="{A60426D7-0F10-4581-B4D3-C914F3345AEC}" destId="{325AA9B1-7EE5-40B8-8560-EF4402AE04CB}" srcOrd="0" destOrd="0" parTransId="{27E8A690-CBAD-4006-8950-F0D49221B6DA}" sibTransId="{B78A206B-7720-49DC-A398-FCAB609FCF36}"/>
    <dgm:cxn modelId="{A4060C6B-1A9E-443B-BBA6-4426606E3C6E}" type="presOf" srcId="{325AA9B1-7EE5-40B8-8560-EF4402AE04CB}" destId="{9289DD9C-224F-4DD1-AE46-6CD364CD7070}" srcOrd="0" destOrd="0" presId="urn:microsoft.com/office/officeart/2005/8/layout/vList5"/>
    <dgm:cxn modelId="{53D3621E-3CF6-4AFA-92AB-0979E44237C4}" srcId="{0AC842EF-11A8-4642-8A70-B77B9A41BB43}" destId="{9DB7FD7B-7375-4C2D-9B8F-F6798E0C1ABA}" srcOrd="0" destOrd="0" parTransId="{89806E6D-3EB2-4592-A651-C4D8B48A63AB}" sibTransId="{E5894E43-1653-42FB-9391-F63809208220}"/>
    <dgm:cxn modelId="{767C1B9C-A271-441D-8638-1508DEDEA671}" srcId="{31AD408C-A54D-4883-9164-A70B1002AC8F}" destId="{CEA103BE-D347-45FF-AAAA-6BDC65CE08F6}" srcOrd="0" destOrd="0" parTransId="{DE71F7F5-20CF-40F0-B74B-FAB356F4C1FB}" sibTransId="{1F0EE13B-C1BE-4496-A2C0-8E08963015D2}"/>
    <dgm:cxn modelId="{70A785EB-B5B1-4C23-8F2D-E6EAFC5E8D19}" type="presOf" srcId="{31AD408C-A54D-4883-9164-A70B1002AC8F}" destId="{E4DFE75F-9394-4186-8EA3-95DD3AEF209B}" srcOrd="0" destOrd="0" presId="urn:microsoft.com/office/officeart/2005/8/layout/vList5"/>
    <dgm:cxn modelId="{A29F3D5D-C02C-4325-B158-D27164294016}" type="presOf" srcId="{9DB7FD7B-7375-4C2D-9B8F-F6798E0C1ABA}" destId="{75671797-EB8B-4855-BF61-6D7AB5E2001D}" srcOrd="0" destOrd="0" presId="urn:microsoft.com/office/officeart/2005/8/layout/vList5"/>
    <dgm:cxn modelId="{01826957-DC00-41D9-B9A7-6E25726B42FF}" type="presOf" srcId="{10E9383E-122F-4043-89DF-8A4D6DB3C276}" destId="{EF3E40C0-BE77-4E97-9397-FE68938C80BB}" srcOrd="0" destOrd="0" presId="urn:microsoft.com/office/officeart/2005/8/layout/vList5"/>
    <dgm:cxn modelId="{7237CB3F-5B7A-4D2A-97A7-82A59297883A}" srcId="{CEA103BE-D347-45FF-AAAA-6BDC65CE08F6}" destId="{10E9383E-122F-4043-89DF-8A4D6DB3C276}" srcOrd="0" destOrd="0" parTransId="{5A107805-0F64-40C6-BC58-66B17588A72C}" sibTransId="{D099EC3D-98C3-409F-975B-72FC3BFB82C0}"/>
    <dgm:cxn modelId="{AEDAFA65-F88E-4C39-8E34-8411818D3E76}" srcId="{31AD408C-A54D-4883-9164-A70B1002AC8F}" destId="{A60426D7-0F10-4581-B4D3-C914F3345AEC}" srcOrd="1" destOrd="0" parTransId="{FA6411D4-6CE6-4405-BC03-6ACBB95AE126}" sibTransId="{3A9901BF-3F6E-4CE3-B21E-A0CF76DAF25D}"/>
    <dgm:cxn modelId="{6A088D0F-B4E1-4400-9A25-B299D3449623}" type="presOf" srcId="{0AC842EF-11A8-4642-8A70-B77B9A41BB43}" destId="{940AF8C9-C92E-4FB0-A108-2655EE7D0632}" srcOrd="0" destOrd="0" presId="urn:microsoft.com/office/officeart/2005/8/layout/vList5"/>
    <dgm:cxn modelId="{09287FFD-81FB-4FFA-862B-16FD10B304EA}" type="presOf" srcId="{CEA103BE-D347-45FF-AAAA-6BDC65CE08F6}" destId="{8D1CFD8A-8718-4DD6-8AE1-6B4DC6A1C856}" srcOrd="0" destOrd="0" presId="urn:microsoft.com/office/officeart/2005/8/layout/vList5"/>
    <dgm:cxn modelId="{114E19BB-D044-4E8A-BF66-9D845EAD50AB}" type="presOf" srcId="{A60426D7-0F10-4581-B4D3-C914F3345AEC}" destId="{5350A45F-107D-4827-9695-BD8247C58906}" srcOrd="0" destOrd="0" presId="urn:microsoft.com/office/officeart/2005/8/layout/vList5"/>
    <dgm:cxn modelId="{56E12085-7BDA-487B-A7CA-3F129B0396F5}" srcId="{31AD408C-A54D-4883-9164-A70B1002AC8F}" destId="{0AC842EF-11A8-4642-8A70-B77B9A41BB43}" srcOrd="2" destOrd="0" parTransId="{64A0B437-E7C6-4F7C-A5F8-7406193C2E08}" sibTransId="{FA72245E-91B7-47E5-B1B2-69F21E406534}"/>
    <dgm:cxn modelId="{4E08DBE5-60CD-4C8F-9D4D-A8300A2ED147}" type="presParOf" srcId="{E4DFE75F-9394-4186-8EA3-95DD3AEF209B}" destId="{F887619A-E9E4-47B9-BD57-A1F48C993487}" srcOrd="0" destOrd="0" presId="urn:microsoft.com/office/officeart/2005/8/layout/vList5"/>
    <dgm:cxn modelId="{0A7D6355-E4A2-4375-BCEF-45AD01E3014D}" type="presParOf" srcId="{F887619A-E9E4-47B9-BD57-A1F48C993487}" destId="{8D1CFD8A-8718-4DD6-8AE1-6B4DC6A1C856}" srcOrd="0" destOrd="0" presId="urn:microsoft.com/office/officeart/2005/8/layout/vList5"/>
    <dgm:cxn modelId="{1CE02C0C-D6E7-4DBE-8B43-7971FDBF30F1}" type="presParOf" srcId="{F887619A-E9E4-47B9-BD57-A1F48C993487}" destId="{EF3E40C0-BE77-4E97-9397-FE68938C80BB}" srcOrd="1" destOrd="0" presId="urn:microsoft.com/office/officeart/2005/8/layout/vList5"/>
    <dgm:cxn modelId="{7CA02B36-1421-40CB-A9F6-47320426577B}" type="presParOf" srcId="{E4DFE75F-9394-4186-8EA3-95DD3AEF209B}" destId="{F7482FBE-2606-4450-9522-3C26C895BD97}" srcOrd="1" destOrd="0" presId="urn:microsoft.com/office/officeart/2005/8/layout/vList5"/>
    <dgm:cxn modelId="{B2517FD0-F065-4F09-A7A7-BDA80C435EF4}" type="presParOf" srcId="{E4DFE75F-9394-4186-8EA3-95DD3AEF209B}" destId="{32FFE239-B612-4C6E-A05B-63975FCA327B}" srcOrd="2" destOrd="0" presId="urn:microsoft.com/office/officeart/2005/8/layout/vList5"/>
    <dgm:cxn modelId="{656D28ED-1857-498C-8E90-07B1BBFF26E9}" type="presParOf" srcId="{32FFE239-B612-4C6E-A05B-63975FCA327B}" destId="{5350A45F-107D-4827-9695-BD8247C58906}" srcOrd="0" destOrd="0" presId="urn:microsoft.com/office/officeart/2005/8/layout/vList5"/>
    <dgm:cxn modelId="{5A596AF5-001A-4C87-93BF-80DD5EC49D48}" type="presParOf" srcId="{32FFE239-B612-4C6E-A05B-63975FCA327B}" destId="{9289DD9C-224F-4DD1-AE46-6CD364CD7070}" srcOrd="1" destOrd="0" presId="urn:microsoft.com/office/officeart/2005/8/layout/vList5"/>
    <dgm:cxn modelId="{F838E9D8-2034-455E-8C2B-245B483878FF}" type="presParOf" srcId="{E4DFE75F-9394-4186-8EA3-95DD3AEF209B}" destId="{8B6986D4-4F6F-4FC7-8AA1-E3C392E30D48}" srcOrd="3" destOrd="0" presId="urn:microsoft.com/office/officeart/2005/8/layout/vList5"/>
    <dgm:cxn modelId="{622F2C52-D6BF-45E0-8D5A-740238CB6C69}" type="presParOf" srcId="{E4DFE75F-9394-4186-8EA3-95DD3AEF209B}" destId="{42005F09-30A6-47B4-A14C-D8FD66F834C9}" srcOrd="4" destOrd="0" presId="urn:microsoft.com/office/officeart/2005/8/layout/vList5"/>
    <dgm:cxn modelId="{36194E38-12D4-4AF6-A4AF-03B092631E21}" type="presParOf" srcId="{42005F09-30A6-47B4-A14C-D8FD66F834C9}" destId="{940AF8C9-C92E-4FB0-A108-2655EE7D0632}" srcOrd="0" destOrd="0" presId="urn:microsoft.com/office/officeart/2005/8/layout/vList5"/>
    <dgm:cxn modelId="{748AAD2F-35FA-49D0-9F96-C6EC0D8EDBAB}" type="presParOf" srcId="{42005F09-30A6-47B4-A14C-D8FD66F834C9}" destId="{75671797-EB8B-4855-BF61-6D7AB5E2001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AD408C-A54D-4883-9164-A70B1002AC8F}" type="doc">
      <dgm:prSet loTypeId="urn:microsoft.com/office/officeart/2005/8/layout/vList5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CEA103BE-D347-45FF-AAAA-6BDC65CE08F6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Познавательное развитие</a:t>
          </a:r>
          <a:endParaRPr lang="ru-RU" sz="2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71F7F5-20CF-40F0-B74B-FAB356F4C1FB}" type="parTrans" cxnId="{767C1B9C-A271-441D-8638-1508DEDEA671}">
      <dgm:prSet/>
      <dgm:spPr/>
      <dgm:t>
        <a:bodyPr/>
        <a:lstStyle/>
        <a:p>
          <a:endParaRPr lang="ru-RU"/>
        </a:p>
      </dgm:t>
    </dgm:pt>
    <dgm:pt modelId="{1F0EE13B-C1BE-4496-A2C0-8E08963015D2}" type="sibTrans" cxnId="{767C1B9C-A271-441D-8638-1508DEDEA671}">
      <dgm:prSet/>
      <dgm:spPr/>
      <dgm:t>
        <a:bodyPr/>
        <a:lstStyle/>
        <a:p>
          <a:endParaRPr lang="ru-RU"/>
        </a:p>
      </dgm:t>
    </dgm:pt>
    <dgm:pt modelId="{10E9383E-122F-4043-89DF-8A4D6DB3C276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Развитие любознательности, становления сознания, формирование первичных представлений о себе, о других, об объектах и их свойствах, о планете земля как общем доме и т.д.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A107805-0F64-40C6-BC58-66B17588A72C}" type="parTrans" cxnId="{7237CB3F-5B7A-4D2A-97A7-82A59297883A}">
      <dgm:prSet/>
      <dgm:spPr/>
      <dgm:t>
        <a:bodyPr/>
        <a:lstStyle/>
        <a:p>
          <a:endParaRPr lang="ru-RU"/>
        </a:p>
      </dgm:t>
    </dgm:pt>
    <dgm:pt modelId="{D099EC3D-98C3-409F-975B-72FC3BFB82C0}" type="sibTrans" cxnId="{7237CB3F-5B7A-4D2A-97A7-82A59297883A}">
      <dgm:prSet/>
      <dgm:spPr/>
      <dgm:t>
        <a:bodyPr/>
        <a:lstStyle/>
        <a:p>
          <a:endParaRPr lang="ru-RU"/>
        </a:p>
      </dgm:t>
    </dgm:pt>
    <dgm:pt modelId="{A60426D7-0F10-4581-B4D3-C914F3345AEC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Физическое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развитие</a:t>
          </a:r>
          <a:endParaRPr lang="ru-RU" sz="2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6411D4-6CE6-4405-BC03-6ACBB95AE126}" type="parTrans" cxnId="{AEDAFA65-F88E-4C39-8E34-8411818D3E76}">
      <dgm:prSet/>
      <dgm:spPr/>
      <dgm:t>
        <a:bodyPr/>
        <a:lstStyle/>
        <a:p>
          <a:endParaRPr lang="ru-RU"/>
        </a:p>
      </dgm:t>
    </dgm:pt>
    <dgm:pt modelId="{3A9901BF-3F6E-4CE3-B21E-A0CF76DAF25D}" type="sibTrans" cxnId="{AEDAFA65-F88E-4C39-8E34-8411818D3E76}">
      <dgm:prSet/>
      <dgm:spPr/>
      <dgm:t>
        <a:bodyPr/>
        <a:lstStyle/>
        <a:p>
          <a:endParaRPr lang="ru-RU"/>
        </a:p>
      </dgm:t>
    </dgm:pt>
    <dgm:pt modelId="{325AA9B1-7EE5-40B8-8560-EF4402AE04CB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Формирование и развитие физических качеств, любви к спорту и здоровому образу жизни, и  овладение его элементарными нормами и правилами.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7E8A690-CBAD-4006-8950-F0D49221B6DA}" type="parTrans" cxnId="{0AE6F702-821C-4A4A-B2E3-02153B1EE90F}">
      <dgm:prSet/>
      <dgm:spPr/>
      <dgm:t>
        <a:bodyPr/>
        <a:lstStyle/>
        <a:p>
          <a:endParaRPr lang="ru-RU"/>
        </a:p>
      </dgm:t>
    </dgm:pt>
    <dgm:pt modelId="{B78A206B-7720-49DC-A398-FCAB609FCF36}" type="sibTrans" cxnId="{0AE6F702-821C-4A4A-B2E3-02153B1EE90F}">
      <dgm:prSet/>
      <dgm:spPr/>
      <dgm:t>
        <a:bodyPr/>
        <a:lstStyle/>
        <a:p>
          <a:endParaRPr lang="ru-RU"/>
        </a:p>
      </dgm:t>
    </dgm:pt>
    <dgm:pt modelId="{E4DFE75F-9394-4186-8EA3-95DD3AEF209B}" type="pres">
      <dgm:prSet presAssocID="{31AD408C-A54D-4883-9164-A70B1002AC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87619A-E9E4-47B9-BD57-A1F48C993487}" type="pres">
      <dgm:prSet presAssocID="{CEA103BE-D347-45FF-AAAA-6BDC65CE08F6}" presName="linNode" presStyleCnt="0"/>
      <dgm:spPr/>
    </dgm:pt>
    <dgm:pt modelId="{8D1CFD8A-8718-4DD6-8AE1-6B4DC6A1C856}" type="pres">
      <dgm:prSet presAssocID="{CEA103BE-D347-45FF-AAAA-6BDC65CE08F6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3E40C0-BE77-4E97-9397-FE68938C80BB}" type="pres">
      <dgm:prSet presAssocID="{CEA103BE-D347-45FF-AAAA-6BDC65CE08F6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482FBE-2606-4450-9522-3C26C895BD97}" type="pres">
      <dgm:prSet presAssocID="{1F0EE13B-C1BE-4496-A2C0-8E08963015D2}" presName="sp" presStyleCnt="0"/>
      <dgm:spPr/>
    </dgm:pt>
    <dgm:pt modelId="{32FFE239-B612-4C6E-A05B-63975FCA327B}" type="pres">
      <dgm:prSet presAssocID="{A60426D7-0F10-4581-B4D3-C914F3345AEC}" presName="linNode" presStyleCnt="0"/>
      <dgm:spPr/>
    </dgm:pt>
    <dgm:pt modelId="{5350A45F-107D-4827-9695-BD8247C58906}" type="pres">
      <dgm:prSet presAssocID="{A60426D7-0F10-4581-B4D3-C914F3345AEC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9DD9C-224F-4DD1-AE46-6CD364CD7070}" type="pres">
      <dgm:prSet presAssocID="{A60426D7-0F10-4581-B4D3-C914F3345AEC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E6F702-821C-4A4A-B2E3-02153B1EE90F}" srcId="{A60426D7-0F10-4581-B4D3-C914F3345AEC}" destId="{325AA9B1-7EE5-40B8-8560-EF4402AE04CB}" srcOrd="0" destOrd="0" parTransId="{27E8A690-CBAD-4006-8950-F0D49221B6DA}" sibTransId="{B78A206B-7720-49DC-A398-FCAB609FCF36}"/>
    <dgm:cxn modelId="{767C1B9C-A271-441D-8638-1508DEDEA671}" srcId="{31AD408C-A54D-4883-9164-A70B1002AC8F}" destId="{CEA103BE-D347-45FF-AAAA-6BDC65CE08F6}" srcOrd="0" destOrd="0" parTransId="{DE71F7F5-20CF-40F0-B74B-FAB356F4C1FB}" sibTransId="{1F0EE13B-C1BE-4496-A2C0-8E08963015D2}"/>
    <dgm:cxn modelId="{F553C3B4-C74F-4531-9791-22012A221600}" type="presOf" srcId="{325AA9B1-7EE5-40B8-8560-EF4402AE04CB}" destId="{9289DD9C-224F-4DD1-AE46-6CD364CD7070}" srcOrd="0" destOrd="0" presId="urn:microsoft.com/office/officeart/2005/8/layout/vList5"/>
    <dgm:cxn modelId="{D1050F62-3DE7-4E29-BC2C-5093B99C1C7F}" type="presOf" srcId="{A60426D7-0F10-4581-B4D3-C914F3345AEC}" destId="{5350A45F-107D-4827-9695-BD8247C58906}" srcOrd="0" destOrd="0" presId="urn:microsoft.com/office/officeart/2005/8/layout/vList5"/>
    <dgm:cxn modelId="{7237CB3F-5B7A-4D2A-97A7-82A59297883A}" srcId="{CEA103BE-D347-45FF-AAAA-6BDC65CE08F6}" destId="{10E9383E-122F-4043-89DF-8A4D6DB3C276}" srcOrd="0" destOrd="0" parTransId="{5A107805-0F64-40C6-BC58-66B17588A72C}" sibTransId="{D099EC3D-98C3-409F-975B-72FC3BFB82C0}"/>
    <dgm:cxn modelId="{AEDAFA65-F88E-4C39-8E34-8411818D3E76}" srcId="{31AD408C-A54D-4883-9164-A70B1002AC8F}" destId="{A60426D7-0F10-4581-B4D3-C914F3345AEC}" srcOrd="1" destOrd="0" parTransId="{FA6411D4-6CE6-4405-BC03-6ACBB95AE126}" sibTransId="{3A9901BF-3F6E-4CE3-B21E-A0CF76DAF25D}"/>
    <dgm:cxn modelId="{C9983A0E-660B-4D8B-B5D1-A09300F40741}" type="presOf" srcId="{10E9383E-122F-4043-89DF-8A4D6DB3C276}" destId="{EF3E40C0-BE77-4E97-9397-FE68938C80BB}" srcOrd="0" destOrd="0" presId="urn:microsoft.com/office/officeart/2005/8/layout/vList5"/>
    <dgm:cxn modelId="{77333ED1-E3B4-4B23-94B1-2DAB2273149C}" type="presOf" srcId="{CEA103BE-D347-45FF-AAAA-6BDC65CE08F6}" destId="{8D1CFD8A-8718-4DD6-8AE1-6B4DC6A1C856}" srcOrd="0" destOrd="0" presId="urn:microsoft.com/office/officeart/2005/8/layout/vList5"/>
    <dgm:cxn modelId="{9066A92C-A648-4923-A3CA-AA75EBED46AC}" type="presOf" srcId="{31AD408C-A54D-4883-9164-A70B1002AC8F}" destId="{E4DFE75F-9394-4186-8EA3-95DD3AEF209B}" srcOrd="0" destOrd="0" presId="urn:microsoft.com/office/officeart/2005/8/layout/vList5"/>
    <dgm:cxn modelId="{CD67785B-D0C6-4E3D-B64B-152AD3BE1618}" type="presParOf" srcId="{E4DFE75F-9394-4186-8EA3-95DD3AEF209B}" destId="{F887619A-E9E4-47B9-BD57-A1F48C993487}" srcOrd="0" destOrd="0" presId="urn:microsoft.com/office/officeart/2005/8/layout/vList5"/>
    <dgm:cxn modelId="{6F29E68B-5C27-42D2-8778-8C054A3816E3}" type="presParOf" srcId="{F887619A-E9E4-47B9-BD57-A1F48C993487}" destId="{8D1CFD8A-8718-4DD6-8AE1-6B4DC6A1C856}" srcOrd="0" destOrd="0" presId="urn:microsoft.com/office/officeart/2005/8/layout/vList5"/>
    <dgm:cxn modelId="{8977CF6C-0DBB-4C9F-AD32-083B978C9EEA}" type="presParOf" srcId="{F887619A-E9E4-47B9-BD57-A1F48C993487}" destId="{EF3E40C0-BE77-4E97-9397-FE68938C80BB}" srcOrd="1" destOrd="0" presId="urn:microsoft.com/office/officeart/2005/8/layout/vList5"/>
    <dgm:cxn modelId="{5A1521A6-0784-4475-8B03-91C27003E79F}" type="presParOf" srcId="{E4DFE75F-9394-4186-8EA3-95DD3AEF209B}" destId="{F7482FBE-2606-4450-9522-3C26C895BD97}" srcOrd="1" destOrd="0" presId="urn:microsoft.com/office/officeart/2005/8/layout/vList5"/>
    <dgm:cxn modelId="{1EF50B4B-B03E-408B-8708-3CF85EC79CB2}" type="presParOf" srcId="{E4DFE75F-9394-4186-8EA3-95DD3AEF209B}" destId="{32FFE239-B612-4C6E-A05B-63975FCA327B}" srcOrd="2" destOrd="0" presId="urn:microsoft.com/office/officeart/2005/8/layout/vList5"/>
    <dgm:cxn modelId="{6DCC08CB-40EA-427F-A1D2-34BEC2F1064D}" type="presParOf" srcId="{32FFE239-B612-4C6E-A05B-63975FCA327B}" destId="{5350A45F-107D-4827-9695-BD8247C58906}" srcOrd="0" destOrd="0" presId="urn:microsoft.com/office/officeart/2005/8/layout/vList5"/>
    <dgm:cxn modelId="{74D2F457-3635-4255-B984-CEB18B7F95DF}" type="presParOf" srcId="{32FFE239-B612-4C6E-A05B-63975FCA327B}" destId="{9289DD9C-224F-4DD1-AE46-6CD364CD707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B876F-6653-4F55-A4AC-EC51B771F65C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70930-9046-4332-9D38-2679E5C208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50DA9-DD8B-4194-89E2-1DA697EB40B7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C0FAB-E63D-478F-B25C-67C5F0C2A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8E1A6-AC1B-47DC-95C4-7A8E186770DD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F81FA-8AC6-4F58-9F96-E846B92E54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315BC-E935-4667-9A35-609FA85950E1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E6ADA-4705-4A7E-9DE6-9BEAA575B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010FB-4112-4F1E-84F7-13E661AD0D08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F412A-DCEC-46A7-8430-66BCA8148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8137E-789E-40D9-AB4A-BF57C61FE458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B1DAA-E42F-453F-8441-B0729DC586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3A333-31E4-4CD1-96D0-FD97D9E23FF7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05AC7-C20A-4BA2-995E-A3E5A79D6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ACB07-3C38-42E8-ADE1-566C56DD8BE4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4B1B8-4C93-4E57-A5C8-852C244B12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8C7B0-A0E1-44E1-97B8-6BD03A367F3B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1A2AF-5295-4FD0-95C3-9AB9704A2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87B21-F58A-4A7F-AF01-5045D90AC07C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8B8B0-7212-4D2C-927A-A52FC2AFE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BC924-E142-42C4-8294-AB7AC27E4D76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BBA7-3059-4215-BFFA-C2E8A7142D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CA8B2A-D481-44A7-925F-22BAD9CF59C7}" type="datetimeFigureOut">
              <a:rPr lang="ru-RU"/>
              <a:pPr>
                <a:defRPr/>
              </a:pPr>
              <a:t>22.02.2020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C8FAC6-9A04-48BB-B794-C551B7C15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saby/evlashtau/do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11188" y="476250"/>
            <a:ext cx="7772400" cy="936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«Евлаштауский детский сад   «Ромашка»</a:t>
            </a:r>
            <a:b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Сабинского муниципального района Республики Татарстан»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4213" y="1700213"/>
            <a:ext cx="7704137" cy="2986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Презентация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программы 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образовательным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стандартом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 </a:t>
            </a:r>
            <a:endParaRPr lang="ru-RU" sz="24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2.Содержательный раздел</a:t>
            </a:r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smtClean="0"/>
              <a:t>    </a:t>
            </a:r>
            <a:r>
              <a:rPr lang="ru-RU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Включает описание образовательной деятельности в соответствии с направлениями развития ребенка в пяти образовательных областях – социально-коммуникативной, познавательной, речевой, художественно-эстетической, физической</a:t>
            </a:r>
          </a:p>
          <a:p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области ООП</a:t>
            </a:r>
          </a:p>
        </p:txBody>
      </p:sp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468313" y="1628775"/>
            <a:ext cx="30956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5148263" y="1628775"/>
            <a:ext cx="316865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2987675" y="3284538"/>
            <a:ext cx="30972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468313" y="4797425"/>
            <a:ext cx="3311525" cy="1366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</a:t>
            </a:r>
            <a:r>
              <a:rPr lang="ru-RU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r>
              <a:rPr lang="ru-RU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эстетическое</a:t>
            </a:r>
            <a:r>
              <a:rPr lang="ru-RU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5148263" y="4797425"/>
            <a:ext cx="341947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357158" y="928670"/>
          <a:ext cx="822960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357158" y="928670"/>
          <a:ext cx="822960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Текст 5"/>
          <p:cNvSpPr>
            <a:spLocks noGrp="1"/>
          </p:cNvSpPr>
          <p:nvPr>
            <p:ph type="body" sz="half" idx="2"/>
          </p:nvPr>
        </p:nvSpPr>
        <p:spPr>
          <a:xfrm>
            <a:off x="357188" y="500063"/>
            <a:ext cx="8175625" cy="5786437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Каждая область включает разные виды детской деятельности:</a:t>
            </a:r>
          </a:p>
          <a:p>
            <a:pPr algn="ctr"/>
            <a:endParaRPr lang="ru-RU" sz="1800" b="1" i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Игровая</a:t>
            </a: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Коммуникативная</a:t>
            </a: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Познавательно-исследовательская</a:t>
            </a: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Восприятие художественной литературы и фольклора</a:t>
            </a: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Самообслуживание и элементарный бытовой труд</a:t>
            </a: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Конструирование из разных материалов</a:t>
            </a: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Изобразительная</a:t>
            </a: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Музыкальная</a:t>
            </a:r>
          </a:p>
          <a:p>
            <a:pPr>
              <a:buFont typeface="Wingdings" pitchFamily="2" charset="2"/>
              <a:buChar char="v"/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Двигательная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>
          <a:xfrm>
            <a:off x="468313" y="476250"/>
            <a:ext cx="8229600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части,  формируемой участниками образовательных отношений, представлен   материал по УМК и ЭРС, 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382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Также используются программы дошкольного образования:</a:t>
            </a:r>
            <a:endParaRPr lang="ru-RU" sz="5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8229600" cy="4389438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z="20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20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Изобразительная деятельность в детском саду. И.А.Лыкова;</a:t>
            </a:r>
          </a:p>
          <a:p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Методика экологического воспитания дошкольников. С.Н.Николаева; </a:t>
            </a:r>
          </a:p>
          <a:p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УМК «</a:t>
            </a:r>
            <a:r>
              <a:rPr lang="tt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Туган телдә сөйләшәбез</a:t>
            </a:r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tt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Ф.В.Хазратова и З.М.Зарипова; </a:t>
            </a:r>
            <a:endParaRPr lang="ru-RU" sz="20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УМК «Татарча с</a:t>
            </a:r>
            <a:r>
              <a:rPr lang="tt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өйләшәбез</a:t>
            </a:r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Ф.В.Хазратова, Р.С. Исаева,</a:t>
            </a:r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Р.Г. Кидрячева.</a:t>
            </a:r>
            <a:endParaRPr lang="ru-RU" sz="20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Коррекционная работа </a:t>
            </a:r>
            <a:r>
              <a:rPr lang="ru-RU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4640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данном разделе  представлено содержание образовательной деятельности по профессиональной коррекции нарушений развития детей. 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Этот раздел базируется на соответствующем разделе Примерной программы «От рождения до школы» и включается в ООП ДО при ее освоении детьми с ФФНР 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2.Организационный  раздел</a:t>
            </a:r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Прямоугольник 4"/>
          <p:cNvSpPr>
            <a:spLocks noChangeArrowheads="1"/>
          </p:cNvSpPr>
          <p:nvPr/>
        </p:nvSpPr>
        <p:spPr bwMode="auto">
          <a:xfrm>
            <a:off x="323850" y="1700213"/>
            <a:ext cx="8135938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ориентиры ООП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Инициативность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Самостоятельность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Уверенность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Открытость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Положительное отношение к себе и другим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Владение  грамотной речью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Любознательность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Наблюдательность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Умение принимать решения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323850" y="476250"/>
            <a:ext cx="8280400" cy="511333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МБДОУ «Евлаштауский детский сад «Ромашка» разработана в соответствии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Федеральным государственным образовательным стандартом дошкольного образования 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(Приказ № 1155 от 17 октября 2013 года) и на основе примерной основной 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«От рождения до школы» Н.Е. Вераксы, Т.С.Комаровой,М. А. Васильевой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982662"/>
          </a:xfrm>
        </p:spPr>
        <p:txBody>
          <a:bodyPr/>
          <a:lstStyle/>
          <a:p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 ООП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ФЗ 273 от 29.12.2012г. «Об образовании в Российской Федерации»</a:t>
            </a:r>
          </a:p>
          <a:p>
            <a:pPr>
              <a:lnSpc>
                <a:spcPct val="90000"/>
              </a:lnSpc>
            </a:pPr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Приказ Минобрнауки России № 1155 от 17.10.2013 «Об утверждении федерального государственного образовательного стандарта дошкольного образования»</a:t>
            </a:r>
          </a:p>
          <a:p>
            <a:pPr>
              <a:lnSpc>
                <a:spcPct val="90000"/>
              </a:lnSpc>
            </a:pPr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Устав МБДОУ</a:t>
            </a:r>
          </a:p>
          <a:p>
            <a:pPr>
              <a:lnSpc>
                <a:spcPct val="90000"/>
              </a:lnSpc>
            </a:pPr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СанПиН 2.4.1.3049-13</a:t>
            </a:r>
          </a:p>
          <a:p>
            <a:pPr>
              <a:lnSpc>
                <a:spcPct val="90000"/>
              </a:lnSpc>
            </a:pPr>
            <a:r>
              <a:rPr lang="ru-RU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Локальные нормативные  акты МБДОУ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Спасибо за внимание!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713787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sz="36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8(84362) 46-8-14</a:t>
            </a:r>
          </a:p>
          <a:p>
            <a:pPr>
              <a:buFont typeface="Wingdings" pitchFamily="2" charset="2"/>
              <a:buNone/>
            </a:pPr>
            <a:r>
              <a:rPr lang="ru-RU" sz="36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mtClean="0"/>
              <a:t> DsadRomash.Sab@tatar.ru</a:t>
            </a: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2800" b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наш сайт: </a:t>
            </a:r>
            <a:r>
              <a:rPr lang="ru-RU" b="1" smtClean="0">
                <a:hlinkClick r:id="rId2"/>
              </a:rPr>
              <a:t>https://edu.tatar.ru/saby/evlashtau/dou</a:t>
            </a:r>
            <a:r>
              <a:rPr lang="ru-RU" smtClean="0">
                <a:hlinkClick r:id="rId2"/>
              </a:rPr>
              <a:t> </a:t>
            </a:r>
            <a:endParaRPr lang="ru-RU" sz="2800" b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28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Образовательный портал Республики                 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4168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личности детей дошкольного возраста в различных видах общения и деятельности с учётом их возрастных, индивидуальных, психологических и физиологических особенностей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260350"/>
            <a:ext cx="8229600" cy="2889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476250"/>
            <a:ext cx="8713788" cy="5905500"/>
          </a:xfrm>
        </p:spPr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1.Охрана и укрепление физического и психического здоровья детей, в том числе их эмоционального благополучия.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260350"/>
            <a:ext cx="8229600" cy="2889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68313" y="476250"/>
            <a:ext cx="8496300" cy="5905500"/>
          </a:xfrm>
        </p:spPr>
        <p:txBody>
          <a:bodyPr/>
          <a:lstStyle/>
          <a:p>
            <a:endParaRPr lang="ru-RU" sz="14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8.Формирование социокультурной среды, соответствующей возрастным, индивидуальным, психологическим  и физиологическим особенностям детей.</a:t>
            </a:r>
          </a:p>
          <a:p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1052513"/>
            <a:ext cx="8147050" cy="4897437"/>
          </a:xfrm>
        </p:spPr>
        <p:txBody>
          <a:bodyPr rtlCol="0">
            <a:normAutofit fontScale="925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Программа 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охватывает все возрастные периоды физического и психического развития детей: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-младший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 4 лет (первая и вторая младшие группы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-средний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4 до 5 лет (средняя группа), 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-старший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5 до 7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(старшая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подготовительная к школе группы).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68313" y="404813"/>
            <a:ext cx="8286750" cy="16430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</a:t>
            </a:r>
            <a:r>
              <a:rPr lang="ru-RU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0" y="2276475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68313" y="4365625"/>
            <a:ext cx="3500437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Объём: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 для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68313" y="2349500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716463" y="4365625"/>
            <a:ext cx="3643312" cy="1928813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Объем: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68538" y="3716338"/>
            <a:ext cx="215900" cy="54768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8125" y="3789363"/>
            <a:ext cx="215900" cy="5461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соответствии с ФГОС ДО структура ООП ДО  включает следующие структурные элементы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Целевой раздел.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1.1. Пояснительная записка.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1.2. Планируемые результаты освоения ООП ДО.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Содержательный раздел.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2.1. Описание образовательной деятельности по пяти образовательным областям.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2.2. Описание вариативных форм, способов.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2.3.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Коррекционная работа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2.4. Особенности взаимодействия педагогического коллектива с семьями воспитанников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3.Организационный раздел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3.1. Материально-техническое обеспечение программы, обеспеченность методическими материалами и средствами обучения и воспитания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29600" cy="1143000"/>
          </a:xfrm>
        </p:spPr>
        <p:txBody>
          <a:bodyPr/>
          <a:lstStyle/>
          <a:p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1.Целевой раздел</a:t>
            </a:r>
            <a:r>
              <a:rPr lang="ru-RU" sz="2800" smtClean="0">
                <a:solidFill>
                  <a:srgbClr val="FF0000"/>
                </a:solidFill>
              </a:rPr>
              <a:t/>
            </a:r>
            <a:br>
              <a:rPr lang="ru-RU" sz="2800" smtClean="0">
                <a:solidFill>
                  <a:srgbClr val="FF0000"/>
                </a:solidFill>
              </a:rPr>
            </a:br>
            <a:endParaRPr lang="ru-RU" sz="2800" smtClean="0">
              <a:solidFill>
                <a:srgbClr val="FF0000"/>
              </a:solidFill>
            </a:endParaRP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539750" y="2332038"/>
            <a:ext cx="8135938" cy="332898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Определяет цели и задачи, принципы и подходы к формированию Программы, планируемые результаты ее освоения в виде целевых ориентиров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710</Words>
  <Application>Microsoft Office PowerPoint</Application>
  <PresentationFormat>Экран (4:3)</PresentationFormat>
  <Paragraphs>120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Calibri</vt:lpstr>
      <vt:lpstr>Arial</vt:lpstr>
      <vt:lpstr>Times New Roman</vt:lpstr>
      <vt:lpstr>Wingdings</vt:lpstr>
      <vt:lpstr>Wingdings 2</vt:lpstr>
      <vt:lpstr>Тема Office</vt:lpstr>
      <vt:lpstr>Муниципальное бюджетное дошкольное образовательное учреждение «Евлаштауский детский сад   «Ромашка»  Сабинского муниципального района Республики Татарстан»</vt:lpstr>
      <vt:lpstr>Слайд 2</vt:lpstr>
      <vt:lpstr>Цель Программы: </vt:lpstr>
      <vt:lpstr> </vt:lpstr>
      <vt:lpstr> </vt:lpstr>
      <vt:lpstr>Слайд 6</vt:lpstr>
      <vt:lpstr>Слайд 7</vt:lpstr>
      <vt:lpstr> В соответствии с ФГОС ДО структура ООП ДО  включает следующие структурные элементы </vt:lpstr>
      <vt:lpstr>1.Целевой раздел </vt:lpstr>
      <vt:lpstr>2.Содержательный раздел </vt:lpstr>
      <vt:lpstr>Основные области ООП</vt:lpstr>
      <vt:lpstr>Слайд 12</vt:lpstr>
      <vt:lpstr>Слайд 13</vt:lpstr>
      <vt:lpstr>Слайд 14</vt:lpstr>
      <vt:lpstr>Слайд 15</vt:lpstr>
      <vt:lpstr>Также используются программы дошкольного образования:</vt:lpstr>
      <vt:lpstr>Коррекционная работа  </vt:lpstr>
      <vt:lpstr>2.Организационный  раздел </vt:lpstr>
      <vt:lpstr>Целевые ориентиры ООП</vt:lpstr>
      <vt:lpstr>Нормативно- правовая база ООП</vt:lpstr>
      <vt:lpstr>Спасибо за внимание!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Ильгиз</cp:lastModifiedBy>
  <cp:revision>31</cp:revision>
  <dcterms:created xsi:type="dcterms:W3CDTF">2016-10-20T17:07:30Z</dcterms:created>
  <dcterms:modified xsi:type="dcterms:W3CDTF">2020-02-22T15:50:40Z</dcterms:modified>
</cp:coreProperties>
</file>